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25184-0290-4896-9974-D42ADBAD2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C3819D-1F0E-4AEA-AA22-8163D82564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E6BD8-9AA7-401C-BC81-00A02E6A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B065E-591B-42EA-8CCB-C387DB099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F9656-137E-4DEC-BD7C-F4E38EED5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6501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5C847-D473-461E-91EC-A1E05B4A6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F43722-4348-41CE-9B22-DB4F5EE9FF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B9882-7AA0-4AF9-99F1-8679640F7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6CB91-1961-4866-ADA2-C66366CBB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D245B-5B84-425B-A0C3-993A2577C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3434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623292-DBA5-49D7-A026-D62C39E5E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1F9D37-9DCC-4168-8D8D-301A28716C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5927D-71A3-4208-B37D-C029695CD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80D2F-ACAC-4B8C-9B30-C78D3156F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5BED6-DCE8-48FC-AB5A-1C13C57E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423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19A21-98AF-46D6-82F1-361308060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77A3A-B945-4702-B436-CBAFE749F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5D6BE-90DA-4574-A664-6E703BC1E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A6B00-0550-4E0F-A545-F13F9A77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055DE3-D61F-478F-ADFB-387131714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3784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BFFE3-0146-4D53-8B00-B357772A3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1E2D94-56C6-40F6-A255-3E3BFF8B1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7654C-D694-48FA-B544-D7D3297D7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B697E-B57B-44BF-BA78-C51CD3259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488EC-5D96-482B-A50A-34CCFC31E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430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5844F-E244-442E-A030-C52F2EEB4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98BD2-A624-45B5-8A37-1E5C8EFE35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CEAE11-ABEA-44A6-B496-63D70791B8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DF9B63-F47D-4224-89FA-714AB2B3D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B1460E-5ADD-4DCC-92C0-95ADEE619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26B8B6-EAD6-4C7E-87F3-B6A736D80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8436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9FD6E-1BDB-4F6A-B26E-B89DC1AD1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DFD53-A979-416F-824D-A919B1411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A22D55-9DF4-4F68-A769-113BE8FD0C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2380EA-791A-4B7E-A851-12779085A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2316B2-A090-4562-98F9-D3A07E60D1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9D0118-D73E-493D-B850-BA389819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DF93E9-AF98-46D0-8D96-2223180DF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2B307B-BF8E-4605-8970-C6A545702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7409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DD56D-5999-421D-BEBA-6C36674A6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8EADC4-F832-4D99-AA1C-C68858596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F5A016-B437-4356-B3D9-A0896CA32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42E946-E36A-4DA9-A4B1-546B27C45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3877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FD43DE-8C19-42C0-B502-84FA98C5D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590823-4E11-4791-9C3A-C8255D12A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0706F1-7CA3-493B-8273-8CF0112F7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7895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6FBEB-3C6A-43B7-AA94-D2CFF387B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062CC-8D90-4A43-940C-123411F86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0B8FE5-5869-404D-8111-DE09FF2B5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80982-209F-496E-9CD4-88BB2A2D7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204AC-0E4D-4B52-83A1-02807FC87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A991DF-222B-406F-B247-143780A6D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8332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6FB16-0E06-4D64-AEF0-19154EFB5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07081F-8D63-4884-888D-34D858F5CD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93C524-E591-4BBD-BE30-C66D6AE286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D3CE6E-FC81-4163-A726-3A9DB671B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9E2A3D-9421-4D42-B2F1-7887302C7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B64F7D-C621-4799-B1D6-EDBA7A15D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6887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36EA1E-0102-457B-9A22-33E8234AA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9D96D-13FC-46BC-97F6-33400E588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086A9-7720-4709-8567-5B93CFF280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28700-8812-4888-AB8F-09A78856A211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3398D-87AA-43EB-8561-1608BAE86B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22987-033E-4F1D-87D6-E1F5368867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64E5B-BE92-43CA-8AE4-8765D416B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7840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0FA2-2712-4AFB-877A-FE22B5B71C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93AD7F-B988-4444-BDA8-1C36C0A02E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316D034-8172-4730-AF7D-009BEF648A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13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45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700"/>
    </mc:Choice>
    <mc:Fallback>
      <p:transition spd="slow" advTm="130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Supriya Das</dc:creator>
  <cp:lastModifiedBy>Supriya Das</cp:lastModifiedBy>
  <cp:revision>1</cp:revision>
  <dcterms:created xsi:type="dcterms:W3CDTF">2021-08-08T19:39:15Z</dcterms:created>
  <dcterms:modified xsi:type="dcterms:W3CDTF">2021-08-08T19:42:48Z</dcterms:modified>
</cp:coreProperties>
</file>

<file path=docProps/thumbnail.jpeg>
</file>